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CEC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37"/>
  </p:normalViewPr>
  <p:slideViewPr>
    <p:cSldViewPr snapToGrid="0" snapToObjects="1">
      <p:cViewPr>
        <p:scale>
          <a:sx n="102" d="100"/>
          <a:sy n="102" d="100"/>
        </p:scale>
        <p:origin x="72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3493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3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91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42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27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9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9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1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5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7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7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1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040C9F-08B0-734C-BFB8-7B91D926CC44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157C52-5B72-F84C-AB19-480D07D25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7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5" Type="http://schemas.openxmlformats.org/officeDocument/2006/relationships/slide" Target="slide3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slide" Target="slide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5.xml"/><Relationship Id="rId13" Type="http://schemas.openxmlformats.org/officeDocument/2006/relationships/slide" Target="slide16.xml"/><Relationship Id="rId1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slide" Target="slide6.xml"/><Relationship Id="rId4" Type="http://schemas.openxmlformats.org/officeDocument/2006/relationships/slide" Target="slide7.xml"/><Relationship Id="rId5" Type="http://schemas.openxmlformats.org/officeDocument/2006/relationships/slide" Target="slide8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12.xml"/><Relationship Id="rId10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W2W</a:t>
            </a:r>
          </a:p>
          <a:p>
            <a:pPr algn="ctr"/>
            <a:r>
              <a:rPr lang="en-US" sz="3200" dirty="0" smtClean="0"/>
              <a:t>Scheduling</a:t>
            </a:r>
            <a:endParaRPr lang="en-US" sz="32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31" name="Freeform 30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Just like the week schedule, this view has more information than the week view. </a:t>
              </a:r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dirty="0" smtClean="0"/>
                <a:t>Here, you can see who is working any day of the current month-or you can change the month by using the arrow buttons next to the month name)</a:t>
              </a:r>
              <a:endParaRPr lang="en-US" sz="1100" kern="1200" dirty="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Everyone’s Schedule - Month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54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9" name="Rectangle 8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4273952"/>
            <a:ext cx="9144000" cy="2599038"/>
            <a:chOff x="0" y="4273952"/>
            <a:chExt cx="9144000" cy="2599038"/>
          </a:xfrm>
        </p:grpSpPr>
        <p:sp>
          <p:nvSpPr>
            <p:cNvPr id="22" name="Document 21"/>
            <p:cNvSpPr/>
            <p:nvPr/>
          </p:nvSpPr>
          <p:spPr>
            <a:xfrm flipH="1" flipV="1">
              <a:off x="0" y="543194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66218" y="4273952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54407" y="5715000"/>
              <a:ext cx="6157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 any option in the highlighted area to view another page.</a:t>
              </a:r>
              <a:endParaRPr lang="en-US" sz="2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27" name="Freeform 26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The </a:t>
              </a:r>
              <a:r>
                <a:rPr lang="en-US" sz="1100" b="1" kern="1200" dirty="0" smtClean="0"/>
                <a:t>Chart View</a:t>
              </a:r>
              <a:r>
                <a:rPr lang="en-US" sz="1100" kern="1200" dirty="0" smtClean="0"/>
                <a:t> calendar shows just the center that is staff is scheduled to work for. </a:t>
              </a:r>
              <a:endParaRPr lang="en-US" sz="11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This may be different based on your location and the tags your manager chooses to use.</a:t>
              </a:r>
              <a:endParaRPr lang="en-US" sz="1100" kern="1200" dirty="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Everyone’s </a:t>
              </a:r>
              <a:r>
                <a:rPr lang="en-US" sz="1100" kern="1200" smtClean="0"/>
                <a:t>Schedule - Chart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1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4308154"/>
            <a:ext cx="9144000" cy="2555606"/>
            <a:chOff x="0" y="4308154"/>
            <a:chExt cx="9144000" cy="2555606"/>
          </a:xfrm>
        </p:grpSpPr>
        <p:sp>
          <p:nvSpPr>
            <p:cNvPr id="33" name="Document 32"/>
            <p:cNvSpPr/>
            <p:nvPr/>
          </p:nvSpPr>
          <p:spPr>
            <a:xfrm flipH="1" flipV="1">
              <a:off x="0" y="542271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09501" y="4308154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97690" y="5749202"/>
              <a:ext cx="6157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 any option in the highlighted area to view another page.</a:t>
              </a:r>
              <a:endParaRPr lang="en-US" sz="2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42" name="Freeform 41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The </a:t>
              </a:r>
              <a:r>
                <a:rPr lang="en-US" sz="1100" b="1" kern="1200" dirty="0" smtClean="0"/>
                <a:t>In-Out</a:t>
              </a:r>
              <a:r>
                <a:rPr lang="en-US" sz="1100" kern="1200" dirty="0" smtClean="0"/>
                <a:t> view provides a simple look at just the shift times of each employee.</a:t>
              </a:r>
              <a:endParaRPr lang="en-US" sz="1100" kern="1200" dirty="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Everyone’s Schedule </a:t>
              </a:r>
              <a:r>
                <a:rPr lang="mr-IN" sz="1100" kern="1200" dirty="0" smtClean="0"/>
                <a:t>–</a:t>
              </a:r>
              <a:r>
                <a:rPr lang="en-US" sz="1100" kern="1200" dirty="0" smtClean="0"/>
                <a:t> In/Out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1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4308154"/>
            <a:ext cx="9144000" cy="2555606"/>
            <a:chOff x="0" y="4308154"/>
            <a:chExt cx="9144000" cy="2555606"/>
          </a:xfrm>
        </p:grpSpPr>
        <p:sp>
          <p:nvSpPr>
            <p:cNvPr id="25" name="Document 24"/>
            <p:cNvSpPr/>
            <p:nvPr/>
          </p:nvSpPr>
          <p:spPr>
            <a:xfrm flipH="1" flipV="1">
              <a:off x="0" y="542271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09501" y="4308154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97690" y="5749202"/>
              <a:ext cx="6157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 any option in the highlighted area to view another page.</a:t>
              </a:r>
              <a:endParaRPr lang="en-US" sz="2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5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10" name="Rectangle 9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Document 22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2769243" y="5950816"/>
            <a:ext cx="6157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</a:t>
            </a:r>
            <a:r>
              <a:rPr lang="en-US" sz="2800" b="1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Sign-Out </a:t>
            </a:r>
            <a:r>
              <a:rPr lang="en-US" sz="2800" i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 complete.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Rectangle 26">
            <a:hlinkClick r:id="rId15" action="ppaction://hlinksldjump"/>
          </p:cNvPr>
          <p:cNvSpPr/>
          <p:nvPr/>
        </p:nvSpPr>
        <p:spPr>
          <a:xfrm>
            <a:off x="8458297" y="244850"/>
            <a:ext cx="468678" cy="161826"/>
          </a:xfrm>
          <a:prstGeom prst="rect">
            <a:avLst/>
          </a:prstGeom>
          <a:solidFill>
            <a:srgbClr val="30ACEC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6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5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4288942"/>
            <a:ext cx="9144000" cy="2584048"/>
            <a:chOff x="0" y="4273952"/>
            <a:chExt cx="9144000" cy="2584048"/>
          </a:xfrm>
        </p:grpSpPr>
        <p:sp>
          <p:nvSpPr>
            <p:cNvPr id="5" name="Document 4"/>
            <p:cNvSpPr/>
            <p:nvPr/>
          </p:nvSpPr>
          <p:spPr>
            <a:xfrm flipH="1" flipV="1">
              <a:off x="0" y="541695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66218" y="4273952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69243" y="5952548"/>
              <a:ext cx="61577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</a:t>
              </a:r>
              <a:r>
                <a:rPr lang="en-US" sz="2800" b="1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Show My Schedule</a:t>
              </a:r>
              <a:endParaRPr lang="en-US" sz="2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11" name="Freeform 10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In this tutorial, We are going to just get you familiar with the different options available within this software package.</a:t>
              </a:r>
              <a:endParaRPr lang="en-US" sz="1100" kern="1200" dirty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Your team may be using all of these features in daily activities, so it is a a good idea to learn them quickly.</a:t>
              </a:r>
              <a:endParaRPr lang="en-US" sz="11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Get To Know When to Work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5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4288942"/>
            <a:ext cx="9144000" cy="2584048"/>
            <a:chOff x="0" y="4273952"/>
            <a:chExt cx="9144000" cy="2584048"/>
          </a:xfrm>
        </p:grpSpPr>
        <p:sp>
          <p:nvSpPr>
            <p:cNvPr id="4" name="Document 3"/>
            <p:cNvSpPr/>
            <p:nvPr/>
          </p:nvSpPr>
          <p:spPr>
            <a:xfrm flipH="1" flipV="1">
              <a:off x="0" y="541695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66218" y="4273952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69243" y="5775255"/>
              <a:ext cx="6157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 any option in the highlighted area to view another page.</a:t>
              </a:r>
              <a:endParaRPr lang="en-US" sz="24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8" name="Freeform 7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This page is purely for you to get the information you need in regards to your upcoming shifts. </a:t>
              </a:r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dirty="0" smtClean="0"/>
                <a:t>You can select a week by pressing the calendar next to the current date, or click the arrows to navigate directly to the next week.</a:t>
              </a:r>
              <a:endParaRPr lang="en-US" sz="1100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Weekly Schedules</a:t>
              </a:r>
              <a:endParaRPr lang="en-US" sz="1100" kern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10" name="Rectangle 9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9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4288942"/>
            <a:ext cx="9144000" cy="2584048"/>
            <a:chOff x="0" y="4273952"/>
            <a:chExt cx="9144000" cy="2584048"/>
          </a:xfrm>
        </p:grpSpPr>
        <p:sp>
          <p:nvSpPr>
            <p:cNvPr id="4" name="Document 3"/>
            <p:cNvSpPr/>
            <p:nvPr/>
          </p:nvSpPr>
          <p:spPr>
            <a:xfrm flipH="1" flipV="1">
              <a:off x="0" y="5416952"/>
              <a:ext cx="9144000" cy="1441048"/>
            </a:xfrm>
            <a:prstGeom prst="flowChartDocument">
              <a:avLst/>
            </a:prstGeom>
            <a:solidFill>
              <a:srgbClr val="000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66218" y="4273952"/>
              <a:ext cx="2286000" cy="2286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i="1" dirty="0" smtClean="0"/>
                <a:t>Tip:</a:t>
              </a:r>
              <a:endParaRPr lang="en-US" sz="5400" b="1" i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54407" y="5715000"/>
              <a:ext cx="6157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Click any option in the highlighted area to view another page.</a:t>
              </a:r>
              <a:endParaRPr lang="en-US" sz="2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11" name="Freeform 10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Similar to the </a:t>
              </a:r>
              <a:r>
                <a:rPr lang="en-US" sz="1100" b="1" kern="1200" dirty="0" smtClean="0"/>
                <a:t>Week</a:t>
              </a:r>
              <a:r>
                <a:rPr lang="en-US" sz="1100" kern="1200" dirty="0" smtClean="0"/>
                <a:t> scheduling page in </a:t>
              </a:r>
              <a:r>
                <a:rPr lang="en-US" sz="1100" b="1" i="1" dirty="0" smtClean="0"/>
                <a:t>My Schedule</a:t>
              </a:r>
              <a:r>
                <a:rPr lang="en-US" sz="1100" dirty="0" smtClean="0"/>
                <a:t>, this page shows a monthly view of all of your scheduled shifts.</a:t>
              </a:r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From this page, you can see your total hours scheduled in the current month as well as see recent shift change notes (if applicable)</a:t>
              </a:r>
              <a:endParaRPr lang="en-US" sz="11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Monthly Schedules</a:t>
              </a:r>
              <a:endParaRPr lang="en-US" sz="1100" kern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14" name="Rectangle 13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0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25" name="Freeform 24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If you are looking for an easy way to check your next shifts, that may have just become available, this is the best place to go. </a:t>
              </a:r>
              <a:endParaRPr lang="en-US" sz="200" kern="1200" dirty="0" smtClean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500" kern="1200" dirty="0" smtClean="0"/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dirty="0" smtClean="0"/>
                <a:t>This page will show you all published schedules, for just your shifts.</a:t>
              </a:r>
              <a:endParaRPr lang="en-US" sz="1100" kern="1200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Upcoming Shifts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1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9" name="Rectangle 8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ocument 21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26" name="Freeform 25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This schedule provides a quick outline of all employee’s (under the same manager) shifts throughout the day.</a:t>
              </a:r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dirty="0" smtClean="0"/>
                <a:t>Using this schedule, you can determine who was before you, who was after you, and who is on now.</a:t>
              </a:r>
              <a:endParaRPr lang="en-US" sz="1100" kern="1200" dirty="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Everyone’s Schedule - Day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5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192192"/>
            <a:ext cx="8218025" cy="306657"/>
            <a:chOff x="0" y="1192192"/>
            <a:chExt cx="8218025" cy="306657"/>
          </a:xfrm>
        </p:grpSpPr>
        <p:sp>
          <p:nvSpPr>
            <p:cNvPr id="8" name="Rectangle 7"/>
            <p:cNvSpPr/>
            <p:nvPr/>
          </p:nvSpPr>
          <p:spPr>
            <a:xfrm>
              <a:off x="0" y="1192192"/>
              <a:ext cx="8218025" cy="3009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hlinkClick r:id="rId3" action="ppaction://hlinksldjump"/>
            </p:cNvPr>
            <p:cNvSpPr/>
            <p:nvPr/>
          </p:nvSpPr>
          <p:spPr>
            <a:xfrm>
              <a:off x="599355" y="1337023"/>
              <a:ext cx="891348" cy="156112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hlinkClick r:id="rId4" action="ppaction://hlinksldjump"/>
            </p:cNvPr>
            <p:cNvSpPr/>
            <p:nvPr/>
          </p:nvSpPr>
          <p:spPr>
            <a:xfrm>
              <a:off x="1490702" y="1337023"/>
              <a:ext cx="809863" cy="156111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hlinkClick r:id="rId5" action="ppaction://hlinksldjump"/>
            </p:cNvPr>
            <p:cNvSpPr/>
            <p:nvPr/>
          </p:nvSpPr>
          <p:spPr>
            <a:xfrm>
              <a:off x="2317879" y="133130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hlinkClick r:id="rId6" action="ppaction://hlinksldjump"/>
            </p:cNvPr>
            <p:cNvSpPr/>
            <p:nvPr/>
          </p:nvSpPr>
          <p:spPr>
            <a:xfrm>
              <a:off x="2803871" y="1309642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hlinkClick r:id="rId7" action="ppaction://hlinksldjump"/>
            </p:cNvPr>
            <p:cNvSpPr/>
            <p:nvPr/>
          </p:nvSpPr>
          <p:spPr>
            <a:xfrm>
              <a:off x="3419271" y="1325654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4070344" y="1329339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hlinkClick r:id="rId9" action="ppaction://hlinksldjump"/>
            </p:cNvPr>
            <p:cNvSpPr/>
            <p:nvPr/>
          </p:nvSpPr>
          <p:spPr>
            <a:xfrm>
              <a:off x="4707066" y="133101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hlinkClick r:id="rId10" action="ppaction://hlinksldjump"/>
            </p:cNvPr>
            <p:cNvSpPr/>
            <p:nvPr/>
          </p:nvSpPr>
          <p:spPr>
            <a:xfrm>
              <a:off x="5486398" y="1329728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rId11" action="ppaction://hlinksldjump"/>
            </p:cNvPr>
            <p:cNvSpPr/>
            <p:nvPr/>
          </p:nvSpPr>
          <p:spPr>
            <a:xfrm>
              <a:off x="6360481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rId12" action="ppaction://hlinksldjump"/>
            </p:cNvPr>
            <p:cNvSpPr/>
            <p:nvPr/>
          </p:nvSpPr>
          <p:spPr>
            <a:xfrm>
              <a:off x="7054914" y="1337023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rId13" action="ppaction://hlinksldjump"/>
            </p:cNvPr>
            <p:cNvSpPr/>
            <p:nvPr/>
          </p:nvSpPr>
          <p:spPr>
            <a:xfrm>
              <a:off x="7648276" y="1330700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rId14" action="ppaction://hlinksldjump"/>
            </p:cNvPr>
            <p:cNvSpPr/>
            <p:nvPr/>
          </p:nvSpPr>
          <p:spPr>
            <a:xfrm>
              <a:off x="68335" y="1319307"/>
              <a:ext cx="468678" cy="161826"/>
            </a:xfrm>
            <a:prstGeom prst="rect">
              <a:avLst/>
            </a:prstGeom>
            <a:solidFill>
              <a:srgbClr val="30ACEC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cument 20"/>
          <p:cNvSpPr/>
          <p:nvPr/>
        </p:nvSpPr>
        <p:spPr>
          <a:xfrm flipH="1" flipV="1">
            <a:off x="0" y="5431942"/>
            <a:ext cx="9144000" cy="1441048"/>
          </a:xfrm>
          <a:prstGeom prst="flowChartDocument">
            <a:avLst/>
          </a:prstGeom>
          <a:solidFill>
            <a:srgbClr val="00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6218" y="4273952"/>
            <a:ext cx="2286000" cy="228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smtClean="0"/>
              <a:t>Tip:</a:t>
            </a:r>
            <a:endParaRPr lang="en-US" sz="54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54407" y="5715000"/>
            <a:ext cx="6157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Click any option in the highlighted area to view another page.</a:t>
            </a:r>
            <a:endParaRPr lang="en-US" sz="280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356657" y="4017141"/>
            <a:ext cx="5324355" cy="1115236"/>
            <a:chOff x="3356657" y="4017141"/>
            <a:chExt cx="5324355" cy="1115236"/>
          </a:xfrm>
        </p:grpSpPr>
        <p:sp>
          <p:nvSpPr>
            <p:cNvPr id="25" name="Freeform 24"/>
            <p:cNvSpPr/>
            <p:nvPr/>
          </p:nvSpPr>
          <p:spPr>
            <a:xfrm>
              <a:off x="3356657" y="4179502"/>
              <a:ext cx="5324355" cy="952875"/>
            </a:xfrm>
            <a:custGeom>
              <a:avLst/>
              <a:gdLst>
                <a:gd name="connsiteX0" fmla="*/ 0 w 5324355"/>
                <a:gd name="connsiteY0" fmla="*/ 0 h 952875"/>
                <a:gd name="connsiteX1" fmla="*/ 5324355 w 5324355"/>
                <a:gd name="connsiteY1" fmla="*/ 0 h 952875"/>
                <a:gd name="connsiteX2" fmla="*/ 5324355 w 5324355"/>
                <a:gd name="connsiteY2" fmla="*/ 952875 h 952875"/>
                <a:gd name="connsiteX3" fmla="*/ 0 w 5324355"/>
                <a:gd name="connsiteY3" fmla="*/ 952875 h 952875"/>
                <a:gd name="connsiteX4" fmla="*/ 0 w 5324355"/>
                <a:gd name="connsiteY4" fmla="*/ 0 h 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5" h="952875">
                  <a:moveTo>
                    <a:pt x="0" y="0"/>
                  </a:moveTo>
                  <a:lnTo>
                    <a:pt x="5324355" y="0"/>
                  </a:lnTo>
                  <a:lnTo>
                    <a:pt x="5324355" y="952875"/>
                  </a:lnTo>
                  <a:lnTo>
                    <a:pt x="0" y="952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3229" tIns="229108" rIns="413229" bIns="78232" numCol="1" spcCol="1270" anchor="t" anchorCtr="0">
              <a:noAutofit/>
            </a:bodyPr>
            <a:lstStyle/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kern="1200" dirty="0" smtClean="0"/>
                <a:t>This schedule has a lot of information compared to the Day schedule for employees. </a:t>
              </a:r>
            </a:p>
            <a:p>
              <a:pPr marL="0" lvl="1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dirty="0" smtClean="0"/>
                <a:t>This schedule is a great tool to see who is working that shift a few days in advance to think about posting a trade to the trade-board</a:t>
              </a:r>
              <a:endParaRPr lang="en-US" sz="1100" kern="1200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622874" y="4017141"/>
              <a:ext cx="3727048" cy="324720"/>
            </a:xfrm>
            <a:custGeom>
              <a:avLst/>
              <a:gdLst>
                <a:gd name="connsiteX0" fmla="*/ 0 w 3727048"/>
                <a:gd name="connsiteY0" fmla="*/ 54121 h 324720"/>
                <a:gd name="connsiteX1" fmla="*/ 54121 w 3727048"/>
                <a:gd name="connsiteY1" fmla="*/ 0 h 324720"/>
                <a:gd name="connsiteX2" fmla="*/ 3672927 w 3727048"/>
                <a:gd name="connsiteY2" fmla="*/ 0 h 324720"/>
                <a:gd name="connsiteX3" fmla="*/ 3727048 w 3727048"/>
                <a:gd name="connsiteY3" fmla="*/ 54121 h 324720"/>
                <a:gd name="connsiteX4" fmla="*/ 3727048 w 3727048"/>
                <a:gd name="connsiteY4" fmla="*/ 270599 h 324720"/>
                <a:gd name="connsiteX5" fmla="*/ 3672927 w 3727048"/>
                <a:gd name="connsiteY5" fmla="*/ 324720 h 324720"/>
                <a:gd name="connsiteX6" fmla="*/ 54121 w 3727048"/>
                <a:gd name="connsiteY6" fmla="*/ 324720 h 324720"/>
                <a:gd name="connsiteX7" fmla="*/ 0 w 3727048"/>
                <a:gd name="connsiteY7" fmla="*/ 270599 h 324720"/>
                <a:gd name="connsiteX8" fmla="*/ 0 w 3727048"/>
                <a:gd name="connsiteY8" fmla="*/ 54121 h 32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7048" h="324720">
                  <a:moveTo>
                    <a:pt x="0" y="54121"/>
                  </a:moveTo>
                  <a:cubicBezTo>
                    <a:pt x="0" y="24231"/>
                    <a:pt x="24231" y="0"/>
                    <a:pt x="54121" y="0"/>
                  </a:cubicBezTo>
                  <a:lnTo>
                    <a:pt x="3672927" y="0"/>
                  </a:lnTo>
                  <a:cubicBezTo>
                    <a:pt x="3702817" y="0"/>
                    <a:pt x="3727048" y="24231"/>
                    <a:pt x="3727048" y="54121"/>
                  </a:cubicBezTo>
                  <a:lnTo>
                    <a:pt x="3727048" y="270599"/>
                  </a:lnTo>
                  <a:cubicBezTo>
                    <a:pt x="3727048" y="300489"/>
                    <a:pt x="3702817" y="324720"/>
                    <a:pt x="3672927" y="324720"/>
                  </a:cubicBezTo>
                  <a:lnTo>
                    <a:pt x="54121" y="324720"/>
                  </a:lnTo>
                  <a:cubicBezTo>
                    <a:pt x="24231" y="324720"/>
                    <a:pt x="0" y="300489"/>
                    <a:pt x="0" y="270599"/>
                  </a:cubicBezTo>
                  <a:lnTo>
                    <a:pt x="0" y="541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726" tIns="15852" rIns="156726" bIns="1585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Everyone’s Schedule - Week</a:t>
              </a:r>
              <a:endParaRPr lang="en-US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65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84</TotalTime>
  <Words>610</Words>
  <Application>Microsoft Macintosh PowerPoint</Application>
  <PresentationFormat>On-screen Show (4:3)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Corbel</vt:lpstr>
      <vt:lpstr>Mangal</vt:lpstr>
      <vt:lpstr>Arial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16</cp:revision>
  <dcterms:created xsi:type="dcterms:W3CDTF">2016-11-23T23:19:32Z</dcterms:created>
  <dcterms:modified xsi:type="dcterms:W3CDTF">2016-11-24T00:44:27Z</dcterms:modified>
</cp:coreProperties>
</file>